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7" r:id="rId4"/>
    <p:sldId id="265" r:id="rId5"/>
    <p:sldId id="262" r:id="rId6"/>
    <p:sldId id="260" r:id="rId7"/>
    <p:sldId id="261" r:id="rId8"/>
    <p:sldId id="259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Proportion\level-7.csv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ignment\level-7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7-441B-BC23-28695FE85DB7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7-441B-BC23-28695FE85DB7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B7-441B-BC23-28695FE85DB7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B7-441B-BC23-28695FE85DB7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B7-441B-BC23-28695FE85DB7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B7-441B-BC23-28695FE85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4-464B-8FC1-66471CDED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73638520080387E-2"/>
          <c:y val="2.2983729414192501E-2"/>
          <c:w val="0.59028135604388354"/>
          <c:h val="0.922938713971303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0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B-43C9-B461-E8C8CC6C8330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162</c:v>
                </c:pt>
                <c:pt idx="1">
                  <c:v>728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DB-43C9-B461-E8C8CC6C8330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DB-43C9-B461-E8C8CC6C8330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DB-43C9-B461-E8C8CC6C8330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DB-43C9-B461-E8C8CC6C8330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292</c:v>
                </c:pt>
                <c:pt idx="1">
                  <c:v>855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DB-43C9-B461-E8C8CC6C8330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DB-43C9-B461-E8C8CC6C8330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3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9DB-43C9-B461-E8C8CC6C8330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DB-43C9-B461-E8C8CC6C8330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32740</c:v>
                </c:pt>
                <c:pt idx="1">
                  <c:v>86309</c:v>
                </c:pt>
                <c:pt idx="2">
                  <c:v>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9DB-43C9-B461-E8C8CC6C8330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12165</c:v>
                </c:pt>
                <c:pt idx="1">
                  <c:v>38094</c:v>
                </c:pt>
                <c:pt idx="2">
                  <c:v>2874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9DB-43C9-B461-E8C8CC6C8330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13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9DB-43C9-B461-E8C8CC6C8330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DB-43C9-B461-E8C8CC6C8330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67</c:v>
                </c:pt>
                <c:pt idx="1">
                  <c:v>1080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9DB-43C9-B461-E8C8CC6C8330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9DB-43C9-B461-E8C8CC6C8330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38</c:v>
                </c:pt>
                <c:pt idx="1">
                  <c:v>288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9DB-43C9-B461-E8C8CC6C8330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14674</c:v>
                </c:pt>
                <c:pt idx="1">
                  <c:v>44359</c:v>
                </c:pt>
                <c:pt idx="2">
                  <c:v>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9DB-43C9-B461-E8C8CC6C8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72095304"/>
        <c:axId val="472097600"/>
      </c:barChart>
      <c:catAx>
        <c:axId val="47209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7600"/>
        <c:crosses val="autoZero"/>
        <c:auto val="1"/>
        <c:lblAlgn val="ctr"/>
        <c:lblOffset val="100"/>
        <c:noMultiLvlLbl val="0"/>
      </c:catAx>
      <c:valAx>
        <c:axId val="472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726250072449411"/>
          <c:y val="0"/>
          <c:w val="0.21183887385984848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28526126250494E-2"/>
          <c:y val="2.3696874680439097E-2"/>
          <c:w val="0.61563841712666656"/>
          <c:h val="0.91394736074657335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0DAD-41C5-9AD3-A14F234B25F7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'level-7'!$Q$2:$Q$5</c:f>
              <c:numCache>
                <c:formatCode>General</c:formatCode>
                <c:ptCount val="4"/>
                <c:pt idx="0">
                  <c:v>162</c:v>
                </c:pt>
                <c:pt idx="1">
                  <c:v>48</c:v>
                </c:pt>
                <c:pt idx="2">
                  <c:v>642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AD-41C5-9AD3-A14F234B25F7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'level-7'!$P$2:$P$5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AD-41C5-9AD3-A14F234B25F7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'level-7'!$O$2:$O$5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AD-41C5-9AD3-A14F234B25F7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'level-7'!$N$2:$N$5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AD-41C5-9AD3-A14F234B25F7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'level-7'!$M$2:$M$5</c:f>
              <c:numCache>
                <c:formatCode>General</c:formatCode>
                <c:ptCount val="4"/>
                <c:pt idx="0">
                  <c:v>335</c:v>
                </c:pt>
                <c:pt idx="1">
                  <c:v>154</c:v>
                </c:pt>
                <c:pt idx="2">
                  <c:v>594</c:v>
                </c:pt>
                <c:pt idx="3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DAD-41C5-9AD3-A14F234B25F7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'level-7'!$L$2:$L$5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AD-41C5-9AD3-A14F234B25F7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DAD-41C5-9AD3-A14F234B25F7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'level-7'!$J$2:$J$5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DAD-41C5-9AD3-A14F234B25F7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'level-7'!$I$2:$I$5</c:f>
              <c:numCache>
                <c:formatCode>General</c:formatCode>
                <c:ptCount val="4"/>
                <c:pt idx="0">
                  <c:v>24122</c:v>
                </c:pt>
                <c:pt idx="1">
                  <c:v>24417</c:v>
                </c:pt>
                <c:pt idx="2">
                  <c:v>58464</c:v>
                </c:pt>
                <c:pt idx="3">
                  <c:v>17947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DAD-41C5-9AD3-A14F234B25F7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'level-7'!$H$2:$H$5</c:f>
              <c:numCache>
                <c:formatCode>General</c:formatCode>
                <c:ptCount val="4"/>
                <c:pt idx="0">
                  <c:v>12237</c:v>
                </c:pt>
                <c:pt idx="1">
                  <c:v>8640</c:v>
                </c:pt>
                <c:pt idx="2">
                  <c:v>25165</c:v>
                </c:pt>
                <c:pt idx="3">
                  <c:v>7091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DAD-41C5-9AD3-A14F234B25F7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'level-7'!$G$2:$G$5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DAD-41C5-9AD3-A14F234B25F7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'level-7'!$F$2:$F$5</c:f>
              <c:numCache>
                <c:formatCode>General</c:formatCode>
                <c:ptCount val="4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DAD-41C5-9AD3-A14F234B25F7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'level-7'!$E$2:$E$5</c:f>
              <c:numCache>
                <c:formatCode>General</c:formatCode>
                <c:ptCount val="4"/>
                <c:pt idx="0">
                  <c:v>597</c:v>
                </c:pt>
                <c:pt idx="1">
                  <c:v>426</c:v>
                </c:pt>
                <c:pt idx="2">
                  <c:v>216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DAD-41C5-9AD3-A14F234B25F7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DAD-41C5-9AD3-A14F234B25F7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'level-7'!$C$2:$C$5</c:f>
              <c:numCache>
                <c:formatCode>General</c:formatCode>
                <c:ptCount val="4"/>
                <c:pt idx="0">
                  <c:v>150</c:v>
                </c:pt>
                <c:pt idx="1">
                  <c:v>102</c:v>
                </c:pt>
                <c:pt idx="2">
                  <c:v>80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DAD-41C5-9AD3-A14F234B25F7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'level-7'!$B$2:$B$5</c:f>
              <c:numCache>
                <c:formatCode>General</c:formatCode>
                <c:ptCount val="4"/>
                <c:pt idx="0">
                  <c:v>13575</c:v>
                </c:pt>
                <c:pt idx="1">
                  <c:v>14624</c:v>
                </c:pt>
                <c:pt idx="2">
                  <c:v>22512</c:v>
                </c:pt>
                <c:pt idx="3">
                  <c:v>13475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DAD-41C5-9AD3-A14F234B2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2658632"/>
        <c:axId val="452651088"/>
      </c:barChart>
      <c:catAx>
        <c:axId val="45265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1088"/>
        <c:crosses val="autoZero"/>
        <c:auto val="1"/>
        <c:lblAlgn val="ctr"/>
        <c:lblOffset val="100"/>
        <c:noMultiLvlLbl val="0"/>
      </c:catAx>
      <c:valAx>
        <c:axId val="4526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898128133568148"/>
          <c:y val="1.1404882336727776E-2"/>
          <c:w val="0.18517927993821737"/>
          <c:h val="0.988595117663272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54150262467191E-2"/>
          <c:y val="2.0229715149102559E-2"/>
          <c:w val="0.61955561023622052"/>
          <c:h val="0.92607277223701134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12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D-4091-AA89-9CDA1BD588A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472</c:v>
                </c:pt>
                <c:pt idx="1">
                  <c:v>48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4D-4091-AA89-9CDA1BD588A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42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4D-4091-AA89-9CDA1BD588A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4D-4091-AA89-9CDA1BD588A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4D-4091-AA89-9CDA1BD588A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732</c:v>
                </c:pt>
                <c:pt idx="1">
                  <c:v>154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4D-4091-AA89-9CDA1BD588A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4D-4091-AA89-9CDA1BD588A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4D-4091-AA89-9CDA1BD588A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23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4D-4091-AA89-9CDA1BD588A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71046</c:v>
                </c:pt>
                <c:pt idx="1">
                  <c:v>24417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4D-4091-AA89-9CDA1BD588A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29135</c:v>
                </c:pt>
                <c:pt idx="1">
                  <c:v>8640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64D-4091-AA89-9CDA1BD588A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64D-4091-AA89-9CDA1BD588A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34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64D-4091-AA89-9CDA1BD588A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629</c:v>
                </c:pt>
                <c:pt idx="1">
                  <c:v>426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64D-4091-AA89-9CDA1BD588A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64D-4091-AA89-9CDA1BD588A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198</c:v>
                </c:pt>
                <c:pt idx="1">
                  <c:v>102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B64D-4091-AA89-9CDA1BD588A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40600</c:v>
                </c:pt>
                <c:pt idx="1">
                  <c:v>14624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64D-4091-AA89-9CDA1BD58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46543488"/>
        <c:axId val="546549720"/>
      </c:barChart>
      <c:catAx>
        <c:axId val="5465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9720"/>
        <c:crosses val="autoZero"/>
        <c:auto val="1"/>
        <c:lblAlgn val="ctr"/>
        <c:lblOffset val="100"/>
        <c:noMultiLvlLbl val="0"/>
      </c:catAx>
      <c:valAx>
        <c:axId val="5465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013303805774273"/>
          <c:y val="1.3704364941165125E-2"/>
          <c:w val="0.18934112532808398"/>
          <c:h val="0.979257084346327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177692772012118E-2"/>
          <c:y val="1.6953628324055361E-2"/>
          <c:w val="0.64584029066407367"/>
          <c:h val="0.87747799978448549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F9-4BF2-8C26-79F7D6634D55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F9-4BF2-8C26-79F7D6634D55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F9-4BF2-8C26-79F7D6634D55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F9-4BF2-8C26-79F7D6634D55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F9-4BF2-8C26-79F7D6634D55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F9-4BF2-8C26-79F7D6634D55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8F9-4BF2-8C26-79F7D6634D55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8F9-4BF2-8C26-79F7D6634D55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F9-4BF2-8C26-79F7D6634D55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8F9-4BF2-8C26-79F7D6634D55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F9-4BF2-8C26-79F7D6634D55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8F9-4BF2-8C26-79F7D6634D55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8F9-4BF2-8C26-79F7D6634D55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8F9-4BF2-8C26-79F7D6634D55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8F9-4BF2-8C26-79F7D6634D55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8F9-4BF2-8C26-79F7D6634D55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8F9-4BF2-8C26-79F7D6634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406058399021375"/>
          <c:y val="8.0622618748524538E-3"/>
          <c:w val="0.18593941600978625"/>
          <c:h val="0.989619424085823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0.66422</cdr:x>
      <cdr:y>0.01887</cdr:y>
    </cdr:from>
    <cdr:to>
      <cdr:x>0.67435</cdr:x>
      <cdr:y>0.03568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903D53E-C37A-4C5E-8B56-C2A1F87C1EE1}"/>
            </a:ext>
          </a:extLst>
        </cdr:cNvPr>
        <cdr:cNvSpPr/>
      </cdr:nvSpPr>
      <cdr:spPr>
        <a:xfrm xmlns:a="http://schemas.openxmlformats.org/drawingml/2006/main">
          <a:off x="7884503" y="127000"/>
          <a:ext cx="120262" cy="11315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0.67547</cdr:x>
      <cdr:y>0.00725</cdr:y>
    </cdr:from>
    <cdr:to>
      <cdr:x>0.7735</cdr:x>
      <cdr:y>0.05526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A3B36D0C-B8A3-472D-99AD-B31EE74701E4}"/>
            </a:ext>
          </a:extLst>
        </cdr:cNvPr>
        <cdr:cNvSpPr txBox="1"/>
      </cdr:nvSpPr>
      <cdr:spPr>
        <a:xfrm xmlns:a="http://schemas.openxmlformats.org/drawingml/2006/main">
          <a:off x="8018024" y="48779"/>
          <a:ext cx="1163725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Other</a:t>
          </a:r>
        </a:p>
      </cdr:txBody>
    </cdr:sp>
  </cdr:relSizeAnchor>
  <cdr:relSizeAnchor xmlns:cdr="http://schemas.openxmlformats.org/drawingml/2006/chartDrawing">
    <cdr:from>
      <cdr:x>0.66436</cdr:x>
      <cdr:y>0.13903</cdr:y>
    </cdr:from>
    <cdr:to>
      <cdr:x>0.67656</cdr:x>
      <cdr:y>0.15663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D863FBD-A5EE-4156-85F9-5691913EC379}"/>
            </a:ext>
          </a:extLst>
        </cdr:cNvPr>
        <cdr:cNvSpPr/>
      </cdr:nvSpPr>
      <cdr:spPr>
        <a:xfrm xmlns:a="http://schemas.openxmlformats.org/drawingml/2006/main">
          <a:off x="7886133" y="935788"/>
          <a:ext cx="144861" cy="118514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0.66319</cdr:x>
      <cdr:y>0.3735</cdr:y>
    </cdr:from>
    <cdr:to>
      <cdr:x>0.67361</cdr:x>
      <cdr:y>0.38928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4B097A56-F661-4293-915B-3125B95964F8}"/>
            </a:ext>
          </a:extLst>
        </cdr:cNvPr>
        <cdr:cNvSpPr/>
      </cdr:nvSpPr>
      <cdr:spPr>
        <a:xfrm xmlns:a="http://schemas.openxmlformats.org/drawingml/2006/main">
          <a:off x="7872308" y="2514011"/>
          <a:ext cx="123682" cy="10623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0.66283</cdr:x>
      <cdr:y>0.96037</cdr:y>
    </cdr:from>
    <cdr:to>
      <cdr:x>0.67412</cdr:x>
      <cdr:y>0.98121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3F1FA83E-F4C2-41DF-894D-29D1DB6FCB24}"/>
            </a:ext>
          </a:extLst>
        </cdr:cNvPr>
        <cdr:cNvSpPr/>
      </cdr:nvSpPr>
      <cdr:spPr>
        <a:xfrm xmlns:a="http://schemas.openxmlformats.org/drawingml/2006/main">
          <a:off x="7868054" y="6464248"/>
          <a:ext cx="134031" cy="14029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0.6828</cdr:x>
      <cdr:y>0.12621</cdr:y>
    </cdr:from>
    <cdr:to>
      <cdr:x>0.79157</cdr:x>
      <cdr:y>0.17422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7D1B102B-5B30-41DD-B142-A30ED1B4576B}"/>
            </a:ext>
          </a:extLst>
        </cdr:cNvPr>
        <cdr:cNvSpPr txBox="1"/>
      </cdr:nvSpPr>
      <cdr:spPr>
        <a:xfrm xmlns:a="http://schemas.openxmlformats.org/drawingml/2006/main">
          <a:off x="8105025" y="849530"/>
          <a:ext cx="1291187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Firmicutes</a:t>
          </a:r>
        </a:p>
      </cdr:txBody>
    </cdr:sp>
  </cdr:relSizeAnchor>
  <cdr:relSizeAnchor xmlns:cdr="http://schemas.openxmlformats.org/drawingml/2006/chartDrawing">
    <cdr:from>
      <cdr:x>0.67532</cdr:x>
      <cdr:y>0.36155</cdr:y>
    </cdr:from>
    <cdr:to>
      <cdr:x>0.81501</cdr:x>
      <cdr:y>0.40956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76DBCE70-7A92-4DC7-9D7A-D8AC4D2F40D5}"/>
            </a:ext>
          </a:extLst>
        </cdr:cNvPr>
        <cdr:cNvSpPr txBox="1"/>
      </cdr:nvSpPr>
      <cdr:spPr>
        <a:xfrm xmlns:a="http://schemas.openxmlformats.org/drawingml/2006/main">
          <a:off x="8016273" y="2433569"/>
          <a:ext cx="1658223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Proteobacteria</a:t>
          </a:r>
        </a:p>
      </cdr:txBody>
    </cdr:sp>
  </cdr:relSizeAnchor>
  <cdr:relSizeAnchor xmlns:cdr="http://schemas.openxmlformats.org/drawingml/2006/chartDrawing">
    <cdr:from>
      <cdr:x>0.68037</cdr:x>
      <cdr:y>0.94407</cdr:y>
    </cdr:from>
    <cdr:to>
      <cdr:x>0.78357</cdr:x>
      <cdr:y>0.99208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2D389FBE-4C5C-4293-86F4-9E59594CCBB6}"/>
            </a:ext>
          </a:extLst>
        </cdr:cNvPr>
        <cdr:cNvSpPr txBox="1"/>
      </cdr:nvSpPr>
      <cdr:spPr>
        <a:xfrm xmlns:a="http://schemas.openxmlformats.org/drawingml/2006/main">
          <a:off x="8076173" y="6354504"/>
          <a:ext cx="1225045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 err="1">
              <a:latin typeface="Arial" panose="020B0604020202020204" pitchFamily="34" charset="0"/>
              <a:cs typeface="Arial" panose="020B0604020202020204" pitchFamily="34" charset="0"/>
            </a:rPr>
            <a:t>Tenericutes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0.67636</cdr:x>
      <cdr:y>0.06631</cdr:y>
    </cdr:from>
    <cdr:to>
      <cdr:x>0.81995</cdr:x>
      <cdr:y>0.13718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4E97148C-7672-4A90-A775-861D5F0823AC}"/>
            </a:ext>
          </a:extLst>
        </cdr:cNvPr>
        <cdr:cNvSpPr txBox="1"/>
      </cdr:nvSpPr>
      <cdr:spPr>
        <a:xfrm xmlns:a="http://schemas.openxmlformats.org/drawingml/2006/main">
          <a:off x="8028646" y="446334"/>
          <a:ext cx="1704500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0.66473</cdr:x>
      <cdr:y>0.08204</cdr:y>
    </cdr:from>
    <cdr:to>
      <cdr:x>0.6756</cdr:x>
      <cdr:y>0.09889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20EF1FB-F9A8-47EC-B7E0-047FBFDF3AE6}"/>
            </a:ext>
          </a:extLst>
        </cdr:cNvPr>
        <cdr:cNvSpPr/>
      </cdr:nvSpPr>
      <cdr:spPr>
        <a:xfrm xmlns:a="http://schemas.openxmlformats.org/drawingml/2006/main">
          <a:off x="7890615" y="552244"/>
          <a:ext cx="129020" cy="113377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0.68699</cdr:x>
      <cdr:y>0.01183</cdr:y>
    </cdr:from>
    <cdr:to>
      <cdr:x>0.70156</cdr:x>
      <cdr:y>0.03169</cdr:y>
    </cdr:to>
    <cdr:sp macro="" textlink="">
      <cdr:nvSpPr>
        <cdr:cNvPr id="32" name="Rectangle 31">
          <a:extLst xmlns:a="http://schemas.openxmlformats.org/drawingml/2006/main">
            <a:ext uri="{FF2B5EF4-FFF2-40B4-BE49-F238E27FC236}">
              <a16:creationId xmlns:a16="http://schemas.microsoft.com/office/drawing/2014/main" id="{88692619-EB3E-4144-A04B-EB7F365D48CB}"/>
            </a:ext>
          </a:extLst>
        </cdr:cNvPr>
        <cdr:cNvSpPr/>
      </cdr:nvSpPr>
      <cdr:spPr>
        <a:xfrm xmlns:a="http://schemas.openxmlformats.org/drawingml/2006/main">
          <a:off x="8375751" y="79375"/>
          <a:ext cx="177699" cy="13335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0.70999</cdr:x>
      <cdr:y>0</cdr:y>
    </cdr:from>
    <cdr:to>
      <cdr:x>0.79583</cdr:x>
      <cdr:y>0.04815</cdr:y>
    </cdr:to>
    <cdr:sp macro="" textlink="">
      <cdr:nvSpPr>
        <cdr:cNvPr id="33" name="TextBox 3">
          <a:extLst xmlns:a="http://schemas.openxmlformats.org/drawingml/2006/main">
            <a:ext uri="{FF2B5EF4-FFF2-40B4-BE49-F238E27FC236}">
              <a16:creationId xmlns:a16="http://schemas.microsoft.com/office/drawing/2014/main" id="{E652C07F-D86B-44A7-A0F5-6D9EBB33027E}"/>
            </a:ext>
          </a:extLst>
        </cdr:cNvPr>
        <cdr:cNvSpPr txBox="1"/>
      </cdr:nvSpPr>
      <cdr:spPr>
        <a:xfrm xmlns:a="http://schemas.openxmlformats.org/drawingml/2006/main">
          <a:off x="8656218" y="0"/>
          <a:ext cx="1046582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Other</a:t>
          </a:r>
        </a:p>
      </cdr:txBody>
    </cdr:sp>
  </cdr:relSizeAnchor>
  <cdr:relSizeAnchor xmlns:cdr="http://schemas.openxmlformats.org/drawingml/2006/chartDrawing">
    <cdr:from>
      <cdr:x>0.68667</cdr:x>
      <cdr:y>0.0776</cdr:y>
    </cdr:from>
    <cdr:to>
      <cdr:x>0.7026</cdr:x>
      <cdr:y>0.10312</cdr:y>
    </cdr:to>
    <cdr:sp macro="" textlink="">
      <cdr:nvSpPr>
        <cdr:cNvPr id="34" name="Rectangle 33">
          <a:extLst xmlns:a="http://schemas.openxmlformats.org/drawingml/2006/main">
            <a:ext uri="{FF2B5EF4-FFF2-40B4-BE49-F238E27FC236}">
              <a16:creationId xmlns:a16="http://schemas.microsoft.com/office/drawing/2014/main" id="{2518A506-4E2C-4532-9D68-57C17148259D}"/>
            </a:ext>
          </a:extLst>
        </cdr:cNvPr>
        <cdr:cNvSpPr/>
      </cdr:nvSpPr>
      <cdr:spPr>
        <a:xfrm xmlns:a="http://schemas.openxmlformats.org/drawingml/2006/main">
          <a:off x="8371860" y="520830"/>
          <a:ext cx="194290" cy="171320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0.68973</cdr:x>
      <cdr:y>0.13482</cdr:y>
    </cdr:from>
    <cdr:to>
      <cdr:x>0.70313</cdr:x>
      <cdr:y>0.15894</cdr:y>
    </cdr:to>
    <cdr:sp macro="" textlink="">
      <cdr:nvSpPr>
        <cdr:cNvPr id="35" name="Rectangle 34">
          <a:extLst xmlns:a="http://schemas.openxmlformats.org/drawingml/2006/main">
            <a:ext uri="{FF2B5EF4-FFF2-40B4-BE49-F238E27FC236}">
              <a16:creationId xmlns:a16="http://schemas.microsoft.com/office/drawing/2014/main" id="{6A00D678-C98D-4896-AE94-66B512CA464F}"/>
            </a:ext>
          </a:extLst>
        </cdr:cNvPr>
        <cdr:cNvSpPr/>
      </cdr:nvSpPr>
      <cdr:spPr>
        <a:xfrm xmlns:a="http://schemas.openxmlformats.org/drawingml/2006/main">
          <a:off x="8409238" y="904886"/>
          <a:ext cx="163262" cy="161914"/>
        </a:xfrm>
        <a:prstGeom xmlns:a="http://schemas.openxmlformats.org/drawingml/2006/main" prst="rect">
          <a:avLst/>
        </a:prstGeom>
        <a:solidFill xmlns:a="http://schemas.openxmlformats.org/drawingml/2006/main">
          <a:srgbClr val="B4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0.68676</cdr:x>
      <cdr:y>0.3574</cdr:y>
    </cdr:from>
    <cdr:to>
      <cdr:x>0.7026</cdr:x>
      <cdr:y>0.38316</cdr:y>
    </cdr:to>
    <cdr:sp macro="" textlink="">
      <cdr:nvSpPr>
        <cdr:cNvPr id="36" name="Rectangle 35">
          <a:extLst xmlns:a="http://schemas.openxmlformats.org/drawingml/2006/main">
            <a:ext uri="{FF2B5EF4-FFF2-40B4-BE49-F238E27FC236}">
              <a16:creationId xmlns:a16="http://schemas.microsoft.com/office/drawing/2014/main" id="{71A7DD92-5A1C-4A12-92FC-98E15574898B}"/>
            </a:ext>
          </a:extLst>
        </cdr:cNvPr>
        <cdr:cNvSpPr/>
      </cdr:nvSpPr>
      <cdr:spPr>
        <a:xfrm xmlns:a="http://schemas.openxmlformats.org/drawingml/2006/main">
          <a:off x="8372996" y="2398882"/>
          <a:ext cx="193153" cy="17286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0.68802</cdr:x>
      <cdr:y>0.94229</cdr:y>
    </cdr:from>
    <cdr:to>
      <cdr:x>0.7019</cdr:x>
      <cdr:y>0.96519</cdr:y>
    </cdr:to>
    <cdr:sp macro="" textlink="">
      <cdr:nvSpPr>
        <cdr:cNvPr id="37" name="Rectangle 36">
          <a:extLst xmlns:a="http://schemas.openxmlformats.org/drawingml/2006/main">
            <a:ext uri="{FF2B5EF4-FFF2-40B4-BE49-F238E27FC236}">
              <a16:creationId xmlns:a16="http://schemas.microsoft.com/office/drawing/2014/main" id="{21258969-6115-42C5-9B27-296291826695}"/>
            </a:ext>
          </a:extLst>
        </cdr:cNvPr>
        <cdr:cNvSpPr/>
      </cdr:nvSpPr>
      <cdr:spPr>
        <a:xfrm xmlns:a="http://schemas.openxmlformats.org/drawingml/2006/main">
          <a:off x="8388350" y="6324601"/>
          <a:ext cx="169194" cy="153676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0.70938</cdr:x>
      <cdr:y>0.06354</cdr:y>
    </cdr:from>
    <cdr:to>
      <cdr:x>0.82813</cdr:x>
      <cdr:y>0.13461</cdr:y>
    </cdr:to>
    <cdr:sp macro="" textlink="">
      <cdr:nvSpPr>
        <cdr:cNvPr id="38" name="TextBox 16">
          <a:extLst xmlns:a="http://schemas.openxmlformats.org/drawingml/2006/main">
            <a:ext uri="{FF2B5EF4-FFF2-40B4-BE49-F238E27FC236}">
              <a16:creationId xmlns:a16="http://schemas.microsoft.com/office/drawing/2014/main" id="{86A45256-AE05-4231-8C8E-1B716FD5311F}"/>
            </a:ext>
          </a:extLst>
        </cdr:cNvPr>
        <cdr:cNvSpPr txBox="1"/>
      </cdr:nvSpPr>
      <cdr:spPr>
        <a:xfrm xmlns:a="http://schemas.openxmlformats.org/drawingml/2006/main">
          <a:off x="8648700" y="426460"/>
          <a:ext cx="1447800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0.71358</cdr:x>
      <cdr:y>0.12136</cdr:y>
    </cdr:from>
    <cdr:to>
      <cdr:x>0.8099</cdr:x>
      <cdr:y>0.1695</cdr:y>
    </cdr:to>
    <cdr:sp macro="" textlink="">
      <cdr:nvSpPr>
        <cdr:cNvPr id="39" name="TextBox 18">
          <a:extLst xmlns:a="http://schemas.openxmlformats.org/drawingml/2006/main">
            <a:ext uri="{FF2B5EF4-FFF2-40B4-BE49-F238E27FC236}">
              <a16:creationId xmlns:a16="http://schemas.microsoft.com/office/drawing/2014/main" id="{07131F93-DDC5-46A4-B7E6-8BA27CF73630}"/>
            </a:ext>
          </a:extLst>
        </cdr:cNvPr>
        <cdr:cNvSpPr txBox="1"/>
      </cdr:nvSpPr>
      <cdr:spPr>
        <a:xfrm xmlns:a="http://schemas.openxmlformats.org/drawingml/2006/main">
          <a:off x="8699946" y="814531"/>
          <a:ext cx="1174304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 err="1">
              <a:latin typeface="Arial" panose="020B0604020202020204" pitchFamily="34" charset="0"/>
              <a:cs typeface="Arial" panose="020B0604020202020204" pitchFamily="34" charset="0"/>
            </a:rPr>
            <a:t>Firmucutes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0.70263</cdr:x>
      <cdr:y>0.3464</cdr:y>
    </cdr:from>
    <cdr:to>
      <cdr:x>0.82031</cdr:x>
      <cdr:y>0.39455</cdr:y>
    </cdr:to>
    <cdr:sp macro="" textlink="">
      <cdr:nvSpPr>
        <cdr:cNvPr id="40" name="TextBox 20">
          <a:extLst xmlns:a="http://schemas.openxmlformats.org/drawingml/2006/main">
            <a:ext uri="{FF2B5EF4-FFF2-40B4-BE49-F238E27FC236}">
              <a16:creationId xmlns:a16="http://schemas.microsoft.com/office/drawing/2014/main" id="{A5D66FCC-B264-4FD3-8741-163EF8C0F60F}"/>
            </a:ext>
          </a:extLst>
        </cdr:cNvPr>
        <cdr:cNvSpPr txBox="1"/>
      </cdr:nvSpPr>
      <cdr:spPr>
        <a:xfrm xmlns:a="http://schemas.openxmlformats.org/drawingml/2006/main">
          <a:off x="8566524" y="2325038"/>
          <a:ext cx="1434725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Proteobacteria</a:t>
          </a:r>
        </a:p>
      </cdr:txBody>
    </cdr:sp>
  </cdr:relSizeAnchor>
  <cdr:relSizeAnchor xmlns:cdr="http://schemas.openxmlformats.org/drawingml/2006/chartDrawing">
    <cdr:from>
      <cdr:x>0.70573</cdr:x>
      <cdr:y>0.9326</cdr:y>
    </cdr:from>
    <cdr:to>
      <cdr:x>0.81396</cdr:x>
      <cdr:y>0.98075</cdr:y>
    </cdr:to>
    <cdr:sp macro="" textlink="">
      <cdr:nvSpPr>
        <cdr:cNvPr id="41" name="TextBox 22">
          <a:extLst xmlns:a="http://schemas.openxmlformats.org/drawingml/2006/main">
            <a:ext uri="{FF2B5EF4-FFF2-40B4-BE49-F238E27FC236}">
              <a16:creationId xmlns:a16="http://schemas.microsoft.com/office/drawing/2014/main" id="{DD732114-ECD2-48E7-BB56-0178CF4F91FF}"/>
            </a:ext>
          </a:extLst>
        </cdr:cNvPr>
        <cdr:cNvSpPr txBox="1"/>
      </cdr:nvSpPr>
      <cdr:spPr>
        <a:xfrm xmlns:a="http://schemas.openxmlformats.org/drawingml/2006/main">
          <a:off x="8604250" y="6259552"/>
          <a:ext cx="1319519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 err="1">
              <a:latin typeface="Arial" panose="020B0604020202020204" pitchFamily="34" charset="0"/>
              <a:cs typeface="Arial" panose="020B0604020202020204" pitchFamily="34" charset="0"/>
            </a:rPr>
            <a:t>Tenericutes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0.68138</cdr:x>
      <cdr:y>0.00935</cdr:y>
    </cdr:from>
    <cdr:to>
      <cdr:x>0.6901</cdr:x>
      <cdr:y>0.02575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C4297-386C-4C9D-B327-40A8D9F8004E}"/>
            </a:ext>
          </a:extLst>
        </cdr:cNvPr>
        <cdr:cNvSpPr/>
      </cdr:nvSpPr>
      <cdr:spPr>
        <a:xfrm xmlns:a="http://schemas.openxmlformats.org/drawingml/2006/main">
          <a:off x="8307436" y="64560"/>
          <a:ext cx="106314" cy="11324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0.69765</cdr:x>
      <cdr:y>0</cdr:y>
    </cdr:from>
    <cdr:to>
      <cdr:x>0.76198</cdr:x>
      <cdr:y>0.0468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FBBEB0D2-9B46-4B7E-8A1E-28AC4B4BB8A7}"/>
            </a:ext>
          </a:extLst>
        </cdr:cNvPr>
        <cdr:cNvSpPr txBox="1"/>
      </cdr:nvSpPr>
      <cdr:spPr>
        <a:xfrm xmlns:a="http://schemas.openxmlformats.org/drawingml/2006/main">
          <a:off x="8505749" y="0"/>
          <a:ext cx="784301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Other</a:t>
          </a:r>
        </a:p>
      </cdr:txBody>
    </cdr:sp>
  </cdr:relSizeAnchor>
  <cdr:relSizeAnchor xmlns:cdr="http://schemas.openxmlformats.org/drawingml/2006/chartDrawing">
    <cdr:from>
      <cdr:x>0.68506</cdr:x>
      <cdr:y>0.12571</cdr:y>
    </cdr:from>
    <cdr:to>
      <cdr:x>0.69948</cdr:x>
      <cdr:y>0.14988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9EB39FF2-6707-4669-AFE0-9B0492A1246D}"/>
            </a:ext>
          </a:extLst>
        </cdr:cNvPr>
        <cdr:cNvSpPr/>
      </cdr:nvSpPr>
      <cdr:spPr>
        <a:xfrm xmlns:a="http://schemas.openxmlformats.org/drawingml/2006/main">
          <a:off x="8352241" y="868115"/>
          <a:ext cx="175809" cy="1669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0.68312</cdr:x>
      <cdr:y>0.35206</cdr:y>
    </cdr:from>
    <cdr:to>
      <cdr:x>0.69531</cdr:x>
      <cdr:y>0.37333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3FA4915-A953-42B9-99BE-C60D8C79D1A7}"/>
            </a:ext>
          </a:extLst>
        </cdr:cNvPr>
        <cdr:cNvSpPr/>
      </cdr:nvSpPr>
      <cdr:spPr>
        <a:xfrm xmlns:a="http://schemas.openxmlformats.org/drawingml/2006/main">
          <a:off x="8328599" y="2431232"/>
          <a:ext cx="148651" cy="14686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0.68257</cdr:x>
      <cdr:y>0.94141</cdr:y>
    </cdr:from>
    <cdr:to>
      <cdr:x>0.69583</cdr:x>
      <cdr:y>0.96367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B298BA52-3C44-4E09-BFE8-7E5848667FAF}"/>
            </a:ext>
          </a:extLst>
        </cdr:cNvPr>
        <cdr:cNvSpPr/>
      </cdr:nvSpPr>
      <cdr:spPr>
        <a:xfrm xmlns:a="http://schemas.openxmlformats.org/drawingml/2006/main">
          <a:off x="8321853" y="6501068"/>
          <a:ext cx="161747" cy="153732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0.70208</cdr:x>
      <cdr:y>0.11359</cdr:y>
    </cdr:from>
    <cdr:to>
      <cdr:x>0.81153</cdr:x>
      <cdr:y>0.16039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0D5E794-E1FB-48C3-82E5-0F51D93BBBE1}"/>
            </a:ext>
          </a:extLst>
        </cdr:cNvPr>
        <cdr:cNvSpPr txBox="1"/>
      </cdr:nvSpPr>
      <cdr:spPr>
        <a:xfrm xmlns:a="http://schemas.openxmlformats.org/drawingml/2006/main">
          <a:off x="8559800" y="784409"/>
          <a:ext cx="1334404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Firmicutes</a:t>
          </a:r>
        </a:p>
      </cdr:txBody>
    </cdr:sp>
  </cdr:relSizeAnchor>
  <cdr:relSizeAnchor xmlns:cdr="http://schemas.openxmlformats.org/drawingml/2006/chartDrawing">
    <cdr:from>
      <cdr:x>0.69531</cdr:x>
      <cdr:y>0.34097</cdr:y>
    </cdr:from>
    <cdr:to>
      <cdr:x>0.82191</cdr:x>
      <cdr:y>0.38777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61C0B60F-C334-435F-831D-092528B5217A}"/>
            </a:ext>
          </a:extLst>
        </cdr:cNvPr>
        <cdr:cNvSpPr txBox="1"/>
      </cdr:nvSpPr>
      <cdr:spPr>
        <a:xfrm xmlns:a="http://schemas.openxmlformats.org/drawingml/2006/main">
          <a:off x="8477250" y="2354642"/>
          <a:ext cx="1543487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Proteobacteria</a:t>
          </a:r>
        </a:p>
      </cdr:txBody>
    </cdr:sp>
  </cdr:relSizeAnchor>
  <cdr:relSizeAnchor xmlns:cdr="http://schemas.openxmlformats.org/drawingml/2006/chartDrawing">
    <cdr:from>
      <cdr:x>0.70147</cdr:x>
      <cdr:y>0.92621</cdr:y>
    </cdr:from>
    <cdr:to>
      <cdr:x>0.80365</cdr:x>
      <cdr:y>0.97301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066EF31-B6E0-4C9F-BDAC-4CD14CDD03E3}"/>
            </a:ext>
          </a:extLst>
        </cdr:cNvPr>
        <cdr:cNvSpPr txBox="1"/>
      </cdr:nvSpPr>
      <cdr:spPr>
        <a:xfrm xmlns:a="http://schemas.openxmlformats.org/drawingml/2006/main">
          <a:off x="8552332" y="6396135"/>
          <a:ext cx="1245718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 err="1">
              <a:latin typeface="Arial" panose="020B0604020202020204" pitchFamily="34" charset="0"/>
              <a:cs typeface="Arial" panose="020B0604020202020204" pitchFamily="34" charset="0"/>
            </a:rPr>
            <a:t>Tenericutes</a:t>
          </a:r>
          <a:endParaRPr lang="en-US" sz="1500" dirty="0"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0.68279</cdr:x>
      <cdr:y>0.06151</cdr:y>
    </cdr:from>
    <cdr:to>
      <cdr:x>0.69427</cdr:x>
      <cdr:y>0.08092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A089D77F-6608-4DA5-BF77-6AB9C9499A71}"/>
            </a:ext>
          </a:extLst>
        </cdr:cNvPr>
        <cdr:cNvSpPr/>
      </cdr:nvSpPr>
      <cdr:spPr>
        <a:xfrm xmlns:a="http://schemas.openxmlformats.org/drawingml/2006/main">
          <a:off x="8324544" y="424780"/>
          <a:ext cx="140005" cy="134020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0.69806</cdr:x>
      <cdr:y>0.04928</cdr:y>
    </cdr:from>
    <cdr:to>
      <cdr:x>0.81354</cdr:x>
      <cdr:y>0.11836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7CAD0435-4D41-4885-ACA6-8A3AE4B9E904}"/>
            </a:ext>
          </a:extLst>
        </cdr:cNvPr>
        <cdr:cNvSpPr txBox="1"/>
      </cdr:nvSpPr>
      <cdr:spPr>
        <a:xfrm xmlns:a="http://schemas.openxmlformats.org/drawingml/2006/main">
          <a:off x="8510798" y="340320"/>
          <a:ext cx="1407902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>
              <a:latin typeface="Arial" panose="020B0604020202020204" pitchFamily="34" charset="0"/>
              <a:cs typeface="Arial" panose="020B0604020202020204" pitchFamily="34" charset="0"/>
            </a:rPr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862C-34D2-427F-BFE1-C8A2D930B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9E5C6-5804-4F2E-8311-681353914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DA4B3-739E-4D5A-BD07-063171B9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2A8E1-14E4-4FF1-9577-6441DB1C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4915-208D-427B-BEFE-DCCEC550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4E04-E9CD-4E61-9A27-44288C24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7F5A-8A2D-4400-9682-030071050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71416-17FA-4FF4-A937-6CEEE59A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4C9E-64C6-4517-A271-9E5C468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5EAD2-2CF2-4AC6-9AD7-8FC760BE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2DDED-4842-40E2-9CB5-544E73511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68035-3525-40F8-80FC-7248A091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D39C-4EFB-4C29-BA7B-9B42DD68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1DADC-C6BE-43EA-A5F6-B394DD17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A2F1-D1BE-488C-9E88-68CDB002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5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3D5A-C6C6-4686-B807-AB5B58A6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644B-08A0-4006-AEA4-2388836D6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70D1-8625-4790-92BE-98D80AA8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B148-6DDD-4335-9598-1A9F07A0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61B1E-D6C5-47BD-91EA-923393C2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2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DD72-B854-42AA-9262-A95E3134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1D517-2C6D-4590-BE39-4F821B79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872E-6E1F-4DC2-B1AA-7E7DEA2A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BA07-AC81-4823-BFBC-10E52289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89FCB-A93A-4ABA-B616-DC865276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6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259F-9706-4F79-B41A-22A231E5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33A0-325E-40A6-B3C4-FE0D90AAA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A5A62-E1A7-4632-AD15-9DB29C0CE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A4E08-B18C-4839-98E2-CFB226BC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728E7-5F68-4E09-B019-5E99876D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46B73-5F0A-4563-8BCD-05033146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CDEB-5FD6-403E-A818-79B22074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19372-5710-4937-A5CC-00204D104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4148D-3E84-4D0D-8760-903AA0BE0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086D4-AB61-4D95-927F-0B654B6D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13C2B-90D0-400C-9DB0-77CB6EE7A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706AF-F141-4585-801B-B8B7F8727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7239-88EC-4EEB-AD54-D80E3FEA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D3C49-E926-43A7-856D-E3E40D76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7328-CF92-4ED6-B8C3-F45D02BB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2951D-E829-44CC-997F-458B38AD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00F99-BA7F-4E88-858A-E8B354F7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55F96-D79D-4FF1-AD39-4C250385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7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3F486-A69A-4C3D-B8D0-D6BCE7A3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876E1-9A35-4BC2-90C0-82416A09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0D72-BBAC-4839-BF04-9995D2E4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1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59EF-6484-474B-8588-1A60DA64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4E36-E893-49E6-BCB4-263FB3573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C0F5-8A47-4F72-A1C4-60ACEE60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BB00F-25B2-4E19-B0C8-4D688BF2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1F25C-72FD-4627-9E42-93A79BA8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3B65B-1A46-423A-A6B8-AE8E857C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9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C6C8-7B75-4A93-AD10-F9AAB8CE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4E6D0-E4CF-4187-9557-A759D186B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3DC75-361E-4632-913A-1FD517102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73A9F-5A49-42B0-B06C-431DBA4E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EE99-EC28-4ADA-B3E7-8AFB70F5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A49C4-9E17-4C9D-8C8B-E4A8EA3D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2D006-568D-4F16-9E60-5DD1D3FB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00E63-C03F-4285-B3A1-6D28094FE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3294-2A31-4AE0-8023-41E3082A9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4CE1B-0C07-4AB8-A1E3-6BFBD21F637F}" type="datetimeFigureOut">
              <a:rPr lang="en-US" smtClean="0"/>
              <a:t>13-Oct-20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E083-35F6-479F-B113-063DDFBA5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5191C-4317-4E78-846B-2BE407A82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9777B-8D07-4420-8EC8-93AB1111F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lose up of a fish&#10;&#10;Description automatically generated">
            <a:extLst>
              <a:ext uri="{FF2B5EF4-FFF2-40B4-BE49-F238E27FC236}">
                <a16:creationId xmlns:a16="http://schemas.microsoft.com/office/drawing/2014/main" id="{494D9CF5-DA5A-4B0F-BE57-69332BD1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r="2" b="14975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Picture 4" descr="A picture containing broccoli, different, food, many&#10;&#10;Description automatically generated">
            <a:extLst>
              <a:ext uri="{FF2B5EF4-FFF2-40B4-BE49-F238E27FC236}">
                <a16:creationId xmlns:a16="http://schemas.microsoft.com/office/drawing/2014/main" id="{650DE13E-753A-4BB6-99A8-4F91246F0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1" r="2" b="15753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1" name="Picture 10" descr="A close up of a coral&#10;&#10;Description automatically generated">
            <a:extLst>
              <a:ext uri="{FF2B5EF4-FFF2-40B4-BE49-F238E27FC236}">
                <a16:creationId xmlns:a16="http://schemas.microsoft.com/office/drawing/2014/main" id="{EDCD3D24-AEE1-4049-B03F-89AC56ED4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r="2" b="2429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A2EC0-43BA-4B0F-8B90-95497D6C4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3427277"/>
            <a:ext cx="6099048" cy="343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6C12C02-A803-412E-A5CB-B121407DE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037C1-34D8-4BB6-B193-1C0A106896F4}"/>
              </a:ext>
            </a:extLst>
          </p:cNvPr>
          <p:cNvSpPr/>
          <p:nvPr/>
        </p:nvSpPr>
        <p:spPr>
          <a:xfrm>
            <a:off x="5405438" y="290513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E0805-4A6F-4516-89A6-B36EC2A80173}"/>
              </a:ext>
            </a:extLst>
          </p:cNvPr>
          <p:cNvSpPr/>
          <p:nvPr/>
        </p:nvSpPr>
        <p:spPr>
          <a:xfrm>
            <a:off x="5405438" y="619125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584F2-6393-456A-94C0-50501A2B16CE}"/>
              </a:ext>
            </a:extLst>
          </p:cNvPr>
          <p:cNvSpPr/>
          <p:nvPr/>
        </p:nvSpPr>
        <p:spPr>
          <a:xfrm>
            <a:off x="5405438" y="933449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3633-1DAD-40A0-A50F-DD4DED595379}"/>
              </a:ext>
            </a:extLst>
          </p:cNvPr>
          <p:cNvSpPr/>
          <p:nvPr/>
        </p:nvSpPr>
        <p:spPr>
          <a:xfrm>
            <a:off x="5405438" y="1247773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8E4B7F-F1E9-4D26-AC6D-2112EF37DDCE}"/>
              </a:ext>
            </a:extLst>
          </p:cNvPr>
          <p:cNvSpPr/>
          <p:nvPr/>
        </p:nvSpPr>
        <p:spPr>
          <a:xfrm>
            <a:off x="5405438" y="1562097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8A47D-3554-4A48-B512-4DD12A9A308F}"/>
              </a:ext>
            </a:extLst>
          </p:cNvPr>
          <p:cNvSpPr/>
          <p:nvPr/>
        </p:nvSpPr>
        <p:spPr>
          <a:xfrm>
            <a:off x="5405438" y="1876421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87757-53C8-492D-8715-3B872168E902}"/>
              </a:ext>
            </a:extLst>
          </p:cNvPr>
          <p:cNvSpPr/>
          <p:nvPr/>
        </p:nvSpPr>
        <p:spPr>
          <a:xfrm>
            <a:off x="5405438" y="2185983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21FDEC-F6B1-46A5-BE59-D2F0625018EA}"/>
              </a:ext>
            </a:extLst>
          </p:cNvPr>
          <p:cNvSpPr/>
          <p:nvPr/>
        </p:nvSpPr>
        <p:spPr>
          <a:xfrm>
            <a:off x="5405438" y="2505070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1FBFDD-87D2-4962-BF1D-445F27AAEBCC}"/>
              </a:ext>
            </a:extLst>
          </p:cNvPr>
          <p:cNvSpPr/>
          <p:nvPr/>
        </p:nvSpPr>
        <p:spPr>
          <a:xfrm>
            <a:off x="5405438" y="2795590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9ACAC4-E75E-4916-BEF7-D08583194A0D}"/>
              </a:ext>
            </a:extLst>
          </p:cNvPr>
          <p:cNvSpPr/>
          <p:nvPr/>
        </p:nvSpPr>
        <p:spPr>
          <a:xfrm>
            <a:off x="5405438" y="3086110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A0B654-D064-4A2A-9D62-CF7FBFE2710C}"/>
              </a:ext>
            </a:extLst>
          </p:cNvPr>
          <p:cNvSpPr/>
          <p:nvPr/>
        </p:nvSpPr>
        <p:spPr>
          <a:xfrm>
            <a:off x="5405438" y="3429000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86155-732E-457D-B191-D893F81C9125}"/>
              </a:ext>
            </a:extLst>
          </p:cNvPr>
          <p:cNvSpPr/>
          <p:nvPr/>
        </p:nvSpPr>
        <p:spPr>
          <a:xfrm>
            <a:off x="5405438" y="3729038"/>
            <a:ext cx="957262" cy="25717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FD669F-4AB3-4D6A-B7F6-1C22948D20CA}"/>
              </a:ext>
            </a:extLst>
          </p:cNvPr>
          <p:cNvSpPr/>
          <p:nvPr/>
        </p:nvSpPr>
        <p:spPr>
          <a:xfrm>
            <a:off x="5405438" y="4029076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B99A7C-C8E6-4011-BB17-F55BCEB00DAA}"/>
              </a:ext>
            </a:extLst>
          </p:cNvPr>
          <p:cNvSpPr/>
          <p:nvPr/>
        </p:nvSpPr>
        <p:spPr>
          <a:xfrm>
            <a:off x="5405438" y="4371984"/>
            <a:ext cx="957262" cy="257175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C494D9-7D0A-4496-8ABB-85E472074B2C}"/>
              </a:ext>
            </a:extLst>
          </p:cNvPr>
          <p:cNvSpPr/>
          <p:nvPr/>
        </p:nvSpPr>
        <p:spPr>
          <a:xfrm>
            <a:off x="5405438" y="4672008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0A7961-46FF-4659-9E3C-5C3B8D6D7256}"/>
              </a:ext>
            </a:extLst>
          </p:cNvPr>
          <p:cNvSpPr/>
          <p:nvPr/>
        </p:nvSpPr>
        <p:spPr>
          <a:xfrm>
            <a:off x="5405438" y="4972032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9F8DF3-E8CF-48E2-9F93-674CF5FCA966}"/>
              </a:ext>
            </a:extLst>
          </p:cNvPr>
          <p:cNvSpPr/>
          <p:nvPr/>
        </p:nvSpPr>
        <p:spPr>
          <a:xfrm>
            <a:off x="5405438" y="5295903"/>
            <a:ext cx="957262" cy="25717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85392F-6D8E-466B-AF89-00514290DA19}"/>
              </a:ext>
            </a:extLst>
          </p:cNvPr>
          <p:cNvSpPr/>
          <p:nvPr/>
        </p:nvSpPr>
        <p:spPr>
          <a:xfrm>
            <a:off x="5405438" y="5605421"/>
            <a:ext cx="957262" cy="25717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F112F4-53A8-4F97-8DF1-8E5EF54960F4}"/>
              </a:ext>
            </a:extLst>
          </p:cNvPr>
          <p:cNvSpPr/>
          <p:nvPr/>
        </p:nvSpPr>
        <p:spPr>
          <a:xfrm>
            <a:off x="5405438" y="5924551"/>
            <a:ext cx="957262" cy="257175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65A42A-C0AD-491B-975A-6123370AE7B6}"/>
              </a:ext>
            </a:extLst>
          </p:cNvPr>
          <p:cNvSpPr/>
          <p:nvPr/>
        </p:nvSpPr>
        <p:spPr>
          <a:xfrm>
            <a:off x="5405438" y="6238875"/>
            <a:ext cx="957262" cy="257175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202A0B-7336-4C97-AA68-32759692CB0E}"/>
              </a:ext>
            </a:extLst>
          </p:cNvPr>
          <p:cNvSpPr/>
          <p:nvPr/>
        </p:nvSpPr>
        <p:spPr>
          <a:xfrm>
            <a:off x="5405438" y="2490818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1D7BBE-EB2D-453B-966D-D4B0998480AF}"/>
              </a:ext>
            </a:extLst>
          </p:cNvPr>
          <p:cNvSpPr/>
          <p:nvPr/>
        </p:nvSpPr>
        <p:spPr>
          <a:xfrm>
            <a:off x="5405438" y="2781338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11EA8-F0DA-49A2-84FA-B87252821945}"/>
              </a:ext>
            </a:extLst>
          </p:cNvPr>
          <p:cNvSpPr/>
          <p:nvPr/>
        </p:nvSpPr>
        <p:spPr>
          <a:xfrm>
            <a:off x="5405438" y="3414748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D7FD2-BD02-43A8-9148-8ECE47948FD0}"/>
              </a:ext>
            </a:extLst>
          </p:cNvPr>
          <p:cNvSpPr/>
          <p:nvPr/>
        </p:nvSpPr>
        <p:spPr>
          <a:xfrm>
            <a:off x="5405438" y="4014824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7BABB8-EFB8-4541-9113-A6636584BFF0}"/>
              </a:ext>
            </a:extLst>
          </p:cNvPr>
          <p:cNvSpPr/>
          <p:nvPr/>
        </p:nvSpPr>
        <p:spPr>
          <a:xfrm>
            <a:off x="5405438" y="5591169"/>
            <a:ext cx="957262" cy="2571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692226-4AAF-4270-BD7B-D7139A50E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846331"/>
              </p:ext>
            </p:extLst>
          </p:nvPr>
        </p:nvGraphicFramePr>
        <p:xfrm>
          <a:off x="135172" y="0"/>
          <a:ext cx="1194285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45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CD7CF51-FC7E-4071-90C8-F049B1915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10674"/>
              </p:ext>
            </p:extLst>
          </p:nvPr>
        </p:nvGraphicFramePr>
        <p:xfrm>
          <a:off x="358018" y="0"/>
          <a:ext cx="115195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797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&#10;&#10;Description automatically generated">
            <a:extLst>
              <a:ext uri="{FF2B5EF4-FFF2-40B4-BE49-F238E27FC236}">
                <a16:creationId xmlns:a16="http://schemas.microsoft.com/office/drawing/2014/main" id="{1F5F12D0-4083-4C70-8B9C-9E9F01B4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86" y="321734"/>
            <a:ext cx="2723596" cy="2905170"/>
          </a:xfrm>
          <a:prstGeom prst="rect">
            <a:avLst/>
          </a:prstGeom>
        </p:spPr>
      </p:pic>
      <p:pic>
        <p:nvPicPr>
          <p:cNvPr id="5" name="Picture 4" descr="A picture containing indoor, table, cake, sitting&#10;&#10;Description automatically generated">
            <a:extLst>
              <a:ext uri="{FF2B5EF4-FFF2-40B4-BE49-F238E27FC236}">
                <a16:creationId xmlns:a16="http://schemas.microsoft.com/office/drawing/2014/main" id="{5B166322-F5D2-4A69-920B-D6669EAE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47" y="3631096"/>
            <a:ext cx="3025271" cy="276056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grass, sitting, palm&#10;&#10;Description automatically generated">
            <a:extLst>
              <a:ext uri="{FF2B5EF4-FFF2-40B4-BE49-F238E27FC236}">
                <a16:creationId xmlns:a16="http://schemas.microsoft.com/office/drawing/2014/main" id="{047C0EB8-BC05-4A11-91A6-BE7AD3DA2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0"/>
            <a:ext cx="4552441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F057E94-D513-42CA-B32F-DCA959F39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792170"/>
              </p:ext>
            </p:extLst>
          </p:nvPr>
        </p:nvGraphicFramePr>
        <p:xfrm>
          <a:off x="50800" y="0"/>
          <a:ext cx="12141200" cy="673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179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2829013-FDC8-4760-8B33-9D79C6F13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60548"/>
              </p:ext>
            </p:extLst>
          </p:nvPr>
        </p:nvGraphicFramePr>
        <p:xfrm>
          <a:off x="0" y="0"/>
          <a:ext cx="12236450" cy="671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222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C5980C2-6396-4213-90E5-1B41E2C0CF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361363"/>
              </p:ext>
            </p:extLst>
          </p:nvPr>
        </p:nvGraphicFramePr>
        <p:xfrm>
          <a:off x="0" y="0"/>
          <a:ext cx="12192000" cy="6905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230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9A2B603-5A42-4186-B16B-34626D579E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107138"/>
              </p:ext>
            </p:extLst>
          </p:nvPr>
        </p:nvGraphicFramePr>
        <p:xfrm>
          <a:off x="16081" y="0"/>
          <a:ext cx="12148457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2CBCDF5-3550-4EC0-A15E-9E0DA4D3A40A}"/>
              </a:ext>
            </a:extLst>
          </p:cNvPr>
          <p:cNvSpPr/>
          <p:nvPr/>
        </p:nvSpPr>
        <p:spPr>
          <a:xfrm>
            <a:off x="8524653" y="167514"/>
            <a:ext cx="104864" cy="1062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E0405-2C3D-4CA7-8B2B-063D41F6595C}"/>
              </a:ext>
            </a:extLst>
          </p:cNvPr>
          <p:cNvSpPr txBox="1"/>
          <p:nvPr/>
        </p:nvSpPr>
        <p:spPr>
          <a:xfrm>
            <a:off x="8646295" y="68548"/>
            <a:ext cx="834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F42148-623E-49C4-8995-7A5F61BAE26D}"/>
              </a:ext>
            </a:extLst>
          </p:cNvPr>
          <p:cNvSpPr/>
          <p:nvPr/>
        </p:nvSpPr>
        <p:spPr>
          <a:xfrm>
            <a:off x="8506890" y="600883"/>
            <a:ext cx="127905" cy="9245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60240-A1E3-4364-985A-75D19D4E9DDB}"/>
              </a:ext>
            </a:extLst>
          </p:cNvPr>
          <p:cNvSpPr/>
          <p:nvPr/>
        </p:nvSpPr>
        <p:spPr>
          <a:xfrm>
            <a:off x="8521222" y="1003923"/>
            <a:ext cx="108295" cy="8152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90F6A-0343-43EA-9150-AD0A5F5A9EF9}"/>
              </a:ext>
            </a:extLst>
          </p:cNvPr>
          <p:cNvSpPr/>
          <p:nvPr/>
        </p:nvSpPr>
        <p:spPr>
          <a:xfrm>
            <a:off x="8481087" y="2582946"/>
            <a:ext cx="137270" cy="1137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EDFF-019C-4D60-93FA-4FC9F0D2DF08}"/>
              </a:ext>
            </a:extLst>
          </p:cNvPr>
          <p:cNvSpPr/>
          <p:nvPr/>
        </p:nvSpPr>
        <p:spPr>
          <a:xfrm>
            <a:off x="8632889" y="6555182"/>
            <a:ext cx="141049" cy="1529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D8B9E-1C08-43A3-A72D-F25995D0EB31}"/>
              </a:ext>
            </a:extLst>
          </p:cNvPr>
          <p:cNvSpPr txBox="1"/>
          <p:nvPr/>
        </p:nvSpPr>
        <p:spPr>
          <a:xfrm>
            <a:off x="8646295" y="480874"/>
            <a:ext cx="13691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Bacteroidetes</a:t>
            </a:r>
          </a:p>
          <a:p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BF2F3-93E2-41C7-90F8-76182EA3CE3D}"/>
              </a:ext>
            </a:extLst>
          </p:cNvPr>
          <p:cNvSpPr txBox="1"/>
          <p:nvPr/>
        </p:nvSpPr>
        <p:spPr>
          <a:xfrm>
            <a:off x="8641017" y="891234"/>
            <a:ext cx="1279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Firmicutes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18EBF-248B-4226-8A06-FB9C8F692702}"/>
              </a:ext>
            </a:extLst>
          </p:cNvPr>
          <p:cNvSpPr txBox="1"/>
          <p:nvPr/>
        </p:nvSpPr>
        <p:spPr>
          <a:xfrm>
            <a:off x="8630333" y="2478226"/>
            <a:ext cx="15085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Proteobacteria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20702-3697-4E60-B04E-1EE411B0DA07}"/>
              </a:ext>
            </a:extLst>
          </p:cNvPr>
          <p:cNvSpPr txBox="1"/>
          <p:nvPr/>
        </p:nvSpPr>
        <p:spPr>
          <a:xfrm>
            <a:off x="8807371" y="6489497"/>
            <a:ext cx="1208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Tenericutes</a:t>
            </a:r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A84030-3FF3-4150-8B4C-683A6CE242ED}"/>
              </a:ext>
            </a:extLst>
          </p:cNvPr>
          <p:cNvSpPr txBox="1"/>
          <p:nvPr/>
        </p:nvSpPr>
        <p:spPr>
          <a:xfrm>
            <a:off x="644876" y="6434457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Rincon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8CF17-A87E-4FF5-8EBE-B95ADFBB6089}"/>
              </a:ext>
            </a:extLst>
          </p:cNvPr>
          <p:cNvCxnSpPr>
            <a:cxnSpLocks/>
          </p:cNvCxnSpPr>
          <p:nvPr/>
        </p:nvCxnSpPr>
        <p:spPr>
          <a:xfrm>
            <a:off x="2440306" y="6127220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B9AC98-05BC-48C7-BF27-08B161CD0270}"/>
              </a:ext>
            </a:extLst>
          </p:cNvPr>
          <p:cNvSpPr txBox="1"/>
          <p:nvPr/>
        </p:nvSpPr>
        <p:spPr>
          <a:xfrm>
            <a:off x="1802891" y="6408960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AEABCE-D3A8-49A4-9CF6-83ADDC53FE5F}"/>
              </a:ext>
            </a:extLst>
          </p:cNvPr>
          <p:cNvSpPr txBox="1"/>
          <p:nvPr/>
        </p:nvSpPr>
        <p:spPr>
          <a:xfrm>
            <a:off x="2540152" y="6422119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Isabella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0558CB-AD62-4FA3-BEDC-B772F823F858}"/>
              </a:ext>
            </a:extLst>
          </p:cNvPr>
          <p:cNvSpPr txBox="1"/>
          <p:nvPr/>
        </p:nvSpPr>
        <p:spPr>
          <a:xfrm>
            <a:off x="3431183" y="6468308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Luquillo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908228-5B4B-4E9E-BBEB-7730F8504C4D}"/>
              </a:ext>
            </a:extLst>
          </p:cNvPr>
          <p:cNvSpPr txBox="1"/>
          <p:nvPr/>
        </p:nvSpPr>
        <p:spPr>
          <a:xfrm>
            <a:off x="4312941" y="6415188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Culebra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2CC865-309C-420A-AE95-83559B4C92A3}"/>
              </a:ext>
            </a:extLst>
          </p:cNvPr>
          <p:cNvSpPr txBox="1"/>
          <p:nvPr/>
        </p:nvSpPr>
        <p:spPr>
          <a:xfrm>
            <a:off x="5216455" y="6394990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Guay</a:t>
            </a:r>
            <a:r>
              <a:rPr lang="en-US" sz="14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1B3457-89F0-4820-B5DD-3CD4319E1A55}"/>
              </a:ext>
            </a:extLst>
          </p:cNvPr>
          <p:cNvSpPr txBox="1"/>
          <p:nvPr/>
        </p:nvSpPr>
        <p:spPr>
          <a:xfrm>
            <a:off x="6149302" y="6413830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Ceiba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783B36-3B3B-481F-8EF2-B36D1CA419C4}"/>
              </a:ext>
            </a:extLst>
          </p:cNvPr>
          <p:cNvSpPr txBox="1"/>
          <p:nvPr/>
        </p:nvSpPr>
        <p:spPr>
          <a:xfrm>
            <a:off x="7310685" y="6413830"/>
            <a:ext cx="180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Guánica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005A1B0-E02F-4525-ACAE-F19CF4E7AD37}"/>
              </a:ext>
            </a:extLst>
          </p:cNvPr>
          <p:cNvCxnSpPr>
            <a:cxnSpLocks/>
          </p:cNvCxnSpPr>
          <p:nvPr/>
        </p:nvCxnSpPr>
        <p:spPr>
          <a:xfrm>
            <a:off x="3018908" y="6127220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73123C-A534-43A0-B7E9-8C33E720C2B8}"/>
              </a:ext>
            </a:extLst>
          </p:cNvPr>
          <p:cNvCxnSpPr>
            <a:cxnSpLocks/>
          </p:cNvCxnSpPr>
          <p:nvPr/>
        </p:nvCxnSpPr>
        <p:spPr>
          <a:xfrm>
            <a:off x="3938149" y="6140379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1D2784-C18B-4757-A841-2D92CFFD34F3}"/>
              </a:ext>
            </a:extLst>
          </p:cNvPr>
          <p:cNvCxnSpPr>
            <a:cxnSpLocks/>
          </p:cNvCxnSpPr>
          <p:nvPr/>
        </p:nvCxnSpPr>
        <p:spPr>
          <a:xfrm>
            <a:off x="4834769" y="6140379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711B77-FC55-4653-AA68-18688A5179E2}"/>
              </a:ext>
            </a:extLst>
          </p:cNvPr>
          <p:cNvCxnSpPr>
            <a:cxnSpLocks/>
          </p:cNvCxnSpPr>
          <p:nvPr/>
        </p:nvCxnSpPr>
        <p:spPr>
          <a:xfrm>
            <a:off x="5919773" y="6127219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E9F6312-384C-459F-B585-8E51AF020A11}"/>
              </a:ext>
            </a:extLst>
          </p:cNvPr>
          <p:cNvCxnSpPr>
            <a:cxnSpLocks/>
          </p:cNvCxnSpPr>
          <p:nvPr/>
        </p:nvCxnSpPr>
        <p:spPr>
          <a:xfrm>
            <a:off x="6315166" y="6158637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028763-1A85-44D1-99E6-BCC90B0CE627}"/>
              </a:ext>
            </a:extLst>
          </p:cNvPr>
          <p:cNvCxnSpPr>
            <a:cxnSpLocks/>
          </p:cNvCxnSpPr>
          <p:nvPr/>
        </p:nvCxnSpPr>
        <p:spPr>
          <a:xfrm>
            <a:off x="7921505" y="6127218"/>
            <a:ext cx="0" cy="724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73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8E936E5-E17C-430F-A839-1F75E643B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1"/>
          <a:stretch/>
        </p:blipFill>
        <p:spPr>
          <a:xfrm>
            <a:off x="-4590" y="696685"/>
            <a:ext cx="12155096" cy="5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ALEJANDRO MERCADO CAPOTE</dc:creator>
  <cp:lastModifiedBy>ALEJANDRO MERCADO CAPOTE</cp:lastModifiedBy>
  <cp:revision>1</cp:revision>
  <dcterms:created xsi:type="dcterms:W3CDTF">2020-10-13T13:06:57Z</dcterms:created>
  <dcterms:modified xsi:type="dcterms:W3CDTF">2020-10-13T13:07:30Z</dcterms:modified>
</cp:coreProperties>
</file>